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9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7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6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5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31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1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6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DE918-FECD-4AF3-A812-AE2DE43E8859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BC9F9-16B0-4CB7-AD37-727639CF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3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Bài 28 ( SGK/64) Cho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28191" b="-14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200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f(5), f(-3)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514600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58294705"/>
                  </p:ext>
                </p:extLst>
              </p:nvPr>
            </p:nvGraphicFramePr>
            <p:xfrm>
              <a:off x="76200" y="4343400"/>
              <a:ext cx="8763000" cy="18288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1200"/>
                    <a:gridCol w="838200"/>
                    <a:gridCol w="990600"/>
                    <a:gridCol w="914400"/>
                    <a:gridCol w="1066800"/>
                    <a:gridCol w="990600"/>
                    <a:gridCol w="990600"/>
                    <a:gridCol w="990600"/>
                  </a:tblGrid>
                  <a:tr h="914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x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-6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-4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-3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12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58294705"/>
                  </p:ext>
                </p:extLst>
              </p:nvPr>
            </p:nvGraphicFramePr>
            <p:xfrm>
              <a:off x="76200" y="4343400"/>
              <a:ext cx="8763000" cy="18288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81200"/>
                    <a:gridCol w="838200"/>
                    <a:gridCol w="990600"/>
                    <a:gridCol w="914400"/>
                    <a:gridCol w="1066800"/>
                    <a:gridCol w="990600"/>
                    <a:gridCol w="990600"/>
                    <a:gridCol w="990600"/>
                  </a:tblGrid>
                  <a:tr h="914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x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-6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-4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-3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12</a:t>
                          </a:r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8" t="-106667" r="-342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2209800" y="54203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0" y="54203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5410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5410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19800" y="5410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2,4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54203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01000" y="5410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6124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/>
                  <a:t>Bài 29 ( SGK/64) Cho </a:t>
                </a:r>
                <a:r>
                  <a:rPr lang="en-US" dirty="0" err="1" smtClean="0"/>
                  <a:t>hàm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số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−2.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Hãy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tính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7021" b="-30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38200" y="21336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f(2)=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782669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f(1)=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4840069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f(-2)=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3468469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f(0)=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415426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f(-1)=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057400" y="2133600"/>
                <a:ext cx="2438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−2=2</m:t>
                      </m:r>
                    </m:oMath>
                  </m:oMathPara>
                </a14:m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2133600"/>
                <a:ext cx="2438400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133600" y="2819400"/>
                <a:ext cx="2438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Times New Roman" pitchFamily="18" charset="0"/>
                      </a:rPr>
                      <m:t>−2=</m:t>
                    </m:r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-1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819400"/>
                <a:ext cx="2438400" cy="646331"/>
              </a:xfrm>
              <a:prstGeom prst="rect">
                <a:avLst/>
              </a:prstGeom>
              <a:blipFill rotWithShape="1">
                <a:blip r:embed="rId4"/>
                <a:stretch>
                  <a:fillRect t="-14151" r="-6500" b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33600" y="3468469"/>
                <a:ext cx="2438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Times New Roman" pitchFamily="18" charset="0"/>
                      </a:rPr>
                      <m:t>−2=</m:t>
                    </m:r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-2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3468469"/>
                <a:ext cx="2438400" cy="646331"/>
              </a:xfrm>
              <a:prstGeom prst="rect">
                <a:avLst/>
              </a:prstGeom>
              <a:blipFill rotWithShape="1">
                <a:blip r:embed="rId5"/>
                <a:stretch>
                  <a:fillRect t="-14151" r="-6500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209800" y="4154269"/>
                <a:ext cx="6096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Times New Roman" pitchFamily="18" charset="0"/>
                      </a:rPr>
                      <m:t>−2= </m:t>
                    </m:r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-1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4154269"/>
                <a:ext cx="6096000" cy="646331"/>
              </a:xfrm>
              <a:prstGeom prst="rect">
                <a:avLst/>
              </a:prstGeom>
              <a:blipFill rotWithShape="1">
                <a:blip r:embed="rId6"/>
                <a:stretch>
                  <a:fillRect t="-14019" b="-33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286000" y="4840069"/>
                <a:ext cx="3962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Times New Roman" pitchFamily="18" charset="0"/>
                            </a:rPr>
                            <m:t>(−2)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−2=</m:t>
                      </m:r>
                      <m:r>
                        <a:rPr lang="en-US" sz="3600" b="0" i="0" smtClean="0">
                          <a:latin typeface="Cambria Math"/>
                          <a:cs typeface="Times New Roman" pitchFamily="18" charset="0"/>
                        </a:rPr>
                        <m:t>2</m:t>
                      </m:r>
                    </m:oMath>
                  </m:oMathPara>
                </a14:m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4840069"/>
                <a:ext cx="3962400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730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/>
                  <a:t>Bài 31 ( SGK/65) Cho </a:t>
                </a:r>
                <a:r>
                  <a:rPr lang="en-US" dirty="0" err="1" smtClean="0"/>
                  <a:t>hàm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số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. </a:t>
                </a:r>
                <a:r>
                  <a:rPr lang="en-US" dirty="0" err="1" smtClean="0"/>
                  <a:t>Điền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số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thích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hợp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vào</a:t>
                </a:r>
                <a:r>
                  <a:rPr lang="en-US" dirty="0" smtClean="0"/>
                  <a:t> ô </a:t>
                </a:r>
                <a:r>
                  <a:rPr lang="en-US" dirty="0" err="1" smtClean="0"/>
                  <a:t>trống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48" t="-16489" r="-1556" b="-40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245105"/>
              </p:ext>
            </p:extLst>
          </p:nvPr>
        </p:nvGraphicFramePr>
        <p:xfrm>
          <a:off x="381000" y="1752600"/>
          <a:ext cx="8382000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000"/>
                <a:gridCol w="1397000"/>
                <a:gridCol w="1397000"/>
                <a:gridCol w="1397000"/>
                <a:gridCol w="1397000"/>
                <a:gridCol w="1397000"/>
              </a:tblGrid>
              <a:tr h="119706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-0,5</a:t>
                      </a:r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65139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676400" y="2819400"/>
                <a:ext cx="1752600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2819400"/>
                <a:ext cx="1752600" cy="124880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505200" y="1828800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-3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1828800"/>
            <a:ext cx="16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0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62700" y="2964359"/>
            <a:ext cx="1638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3</a:t>
            </a:r>
            <a:endParaRPr lang="en-US" sz="4400" dirty="0"/>
          </a:p>
        </p:txBody>
      </p:sp>
      <p:sp>
        <p:nvSpPr>
          <p:cNvPr id="9" name="TextBox 8"/>
          <p:cNvSpPr txBox="1"/>
          <p:nvPr/>
        </p:nvSpPr>
        <p:spPr>
          <a:xfrm>
            <a:off x="7772400" y="2964359"/>
            <a:ext cx="198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6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28095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76200"/>
            <a:ext cx="883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III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III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368900"/>
              </p:ext>
            </p:extLst>
          </p:nvPr>
        </p:nvGraphicFramePr>
        <p:xfrm>
          <a:off x="381000" y="2938520"/>
          <a:ext cx="4419600" cy="3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438400"/>
              </a:tblGrid>
              <a:tr h="948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48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8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48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3175428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323986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4953000"/>
            <a:ext cx="99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4001869"/>
            <a:ext cx="99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5867400"/>
            <a:ext cx="99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24200" y="4001869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24200" y="50292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24200" y="59436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10200" y="3239869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4x=6y=5z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5181600" y="3886200"/>
                <a:ext cx="3276600" cy="20931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60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60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60</m:t>
                          </m:r>
                        </m:den>
                      </m:f>
                    </m:oMath>
                  </m:oMathPara>
                </a14:m>
                <a:endParaRPr lang="en-US" sz="36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15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886200"/>
                <a:ext cx="3276600" cy="209313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04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2990</TotalTime>
  <Words>290</Words>
  <Application>Microsoft Office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Bài 28 ( SGK/64) Cho hàm số y=f(x)=12/x</vt:lpstr>
      <vt:lpstr>Bài 29 ( SGK/64) Cho hàm số y=f(x)=x^2-2. Hãy tính</vt:lpstr>
      <vt:lpstr>Bài 31 ( SGK/65) Cho hàm số y=2/3 x. Điền số thích hợp vào ô trống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8</cp:revision>
  <dcterms:created xsi:type="dcterms:W3CDTF">2015-11-23T14:00:37Z</dcterms:created>
  <dcterms:modified xsi:type="dcterms:W3CDTF">2015-11-26T04:58:33Z</dcterms:modified>
</cp:coreProperties>
</file>